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1" r:id="rId2"/>
    <p:sldId id="257" r:id="rId3"/>
    <p:sldId id="260" r:id="rId4"/>
    <p:sldId id="264" r:id="rId5"/>
    <p:sldId id="259" r:id="rId6"/>
    <p:sldId id="265" r:id="rId7"/>
    <p:sldId id="270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FFFF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1"/>
    <p:restoredTop sz="94720"/>
  </p:normalViewPr>
  <p:slideViewPr>
    <p:cSldViewPr snapToGrid="0" snapToObjects="1">
      <p:cViewPr varScale="1">
        <p:scale>
          <a:sx n="73" d="100"/>
          <a:sy n="73" d="100"/>
        </p:scale>
        <p:origin x="11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D8A4D-05C9-A449-99B0-B91FB9001707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7AB6F-F9ED-7549-9D15-BF1F59A5C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97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7AB6F-F9ED-7549-9D15-BF1F59A5C8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60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41C4E-F5A3-0047-B31E-34BB558DB2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26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41C4E-F5A3-0047-B31E-34BB558DB2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65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41C4E-F5A3-0047-B31E-34BB558DB2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14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7AB6F-F9ED-7549-9D15-BF1F59A5C8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51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7EE52-A7EE-7141-A3B6-2E2997598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501C9-D651-D94B-BF51-D0DA3AD425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6A624-0324-6642-9C1B-D3A0DA69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6780-7B0F-584E-AB16-2C322A069CA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86ABB-C43C-A34C-9CA6-337B7A42F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68932-3C6E-9B40-B261-14B53FE5F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ED58-B924-8D40-B44F-33325ADDC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9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D5F83-BE48-5A43-B7F8-E2292007F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DF441-2908-B141-94A9-4D1E5D30D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CBBCC-8E04-844B-868A-608C18916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6780-7B0F-584E-AB16-2C322A069CA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BC13A-B9F2-8446-B0A2-83850C7A7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00615-A4A2-BD43-B991-A66682252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ED58-B924-8D40-B44F-33325ADDC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B41706-13E0-3F41-985C-718AE92F8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F90E7F-B92C-434A-A7AD-000A9F509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52A42-215E-3F44-8D24-884040FF9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6780-7B0F-584E-AB16-2C322A069CA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8AE7F-E703-B541-9B5D-3C09047A6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0C722-5D92-FC47-9CE4-431455ED9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ED58-B924-8D40-B44F-33325ADDC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0EA25-8123-A64D-ABE9-BA07B93D3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FD184-CFD0-5046-83AF-0444563D5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C8F41-0A38-294C-9311-B4383356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6780-7B0F-584E-AB16-2C322A069CA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F187C-F348-A64B-9668-145CD8B72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39F99-A9AA-114F-8D6E-76C32BEA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ED58-B924-8D40-B44F-33325ADDC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0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5780F-C936-2E41-A4E0-1BF56F010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8D9BE-7F38-0F4E-B0D1-D2EC03EA0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1F1F4-EEBA-8E4F-BBF8-83F1D21F6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6780-7B0F-584E-AB16-2C322A069CA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09321-9CFF-7647-8EE9-47BFD062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9ACDF-694B-8A45-88CB-EECCC3A5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ED58-B924-8D40-B44F-33325ADDC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1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988EF-1221-3647-B699-8969441DA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3F008-2738-C347-B634-65CC4491D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026C5-57DA-DC40-A0DC-74EC7BE7C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06EF9-C630-AA40-93FE-067F1D1E3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6780-7B0F-584E-AB16-2C322A069CA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4B020-C8EC-6547-8793-7401FCA6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89C68-7310-994D-82AC-F5A56BCB4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ED58-B924-8D40-B44F-33325ADDC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5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2567E-E87D-7B43-B534-79F4A4198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2B42B-AA21-0C4A-B92D-F38BC11E1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599D1-F629-1740-A7B0-86613735C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BA7F37-F5DA-1746-8667-C5C231D6B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AFF16B-4C98-BA43-A71E-C2F7757255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5E2C08-17DD-7B4D-AE02-80AE250B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6780-7B0F-584E-AB16-2C322A069CA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21310F-1B8A-C743-B0BF-9C4332C29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01952A-0BFD-0544-A466-CE2C4F0DE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ED58-B924-8D40-B44F-33325ADDC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2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D8C93-F130-DA47-8322-03B6538DC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86A756-CE6D-924C-97B5-53F8C1C61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6780-7B0F-584E-AB16-2C322A069CA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989532-1CB1-724C-9FDE-12700C600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C407C-E869-B544-AA07-33402172C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ED58-B924-8D40-B44F-33325ADDC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1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2499D4-83CB-4D49-A1CA-ED20F3BE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6780-7B0F-584E-AB16-2C322A069CA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5F8238-F6EC-6E4A-A808-34BCCE069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E31EB-EFD9-9641-BBD3-291C2D500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ED58-B924-8D40-B44F-33325ADDC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8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AEF5-E60B-244E-A832-0E3E154ED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4D7ED-A8B3-2E47-AAA3-4C89D30CF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61ABBD-7C65-3F45-B61A-24B652020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2C1CA-D05A-AD45-8AC7-A9F0232EF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6780-7B0F-584E-AB16-2C322A069CA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E9A4D-E260-8946-ABE9-2651B38B0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12B03-1170-584A-A472-5E9257713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ED58-B924-8D40-B44F-33325ADDC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7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72C5E-D5EE-B74B-9B21-58206DC1F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3706FD-38DC-C648-8C91-2DEE64108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BF962-2F17-9945-9028-A63A565D7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F97C8-1A90-6842-BC83-8F308E289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6780-7B0F-584E-AB16-2C322A069CA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7CD0C-ECC0-AB43-862B-909FF7CCE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A9B8C-CF48-5C46-9013-CADC4172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ED58-B924-8D40-B44F-33325ADDC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58441A-98F5-2B43-9FE1-A8E9FB03B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7F50F-6D9D-8A47-BB59-936779CFB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057B4-47DE-7842-8B7E-E2610DC3BB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96780-7B0F-584E-AB16-2C322A069CA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5A6EC-30BE-1448-BDF4-E34D4C1CB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64B36-6B45-2243-A215-7572F36BF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6ED58-B924-8D40-B44F-33325ADDC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cree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180DE846-20D2-D73D-1DE8-3554BA6C801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51AD45-33CF-784C-B56D-DD243A240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6138"/>
            <a:ext cx="9144000" cy="1379537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32CE3-6755-6A4C-BE88-760277511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32324"/>
            <a:ext cx="9144000" cy="1379538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275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809617C6-BE51-D604-703F-EE87A6115E4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C8CA806B-0FF4-3749-B00D-19AEC02F43C1}"/>
              </a:ext>
            </a:extLst>
          </p:cNvPr>
          <p:cNvSpPr txBox="1">
            <a:spLocks/>
          </p:cNvSpPr>
          <p:nvPr/>
        </p:nvSpPr>
        <p:spPr>
          <a:xfrm>
            <a:off x="2994074" y="2799440"/>
            <a:ext cx="6203852" cy="12591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this for call-outs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7839E78-9F15-EB40-A6E2-E4A2248E94B3}"/>
              </a:ext>
            </a:extLst>
          </p:cNvPr>
          <p:cNvGrpSpPr/>
          <p:nvPr/>
        </p:nvGrpSpPr>
        <p:grpSpPr>
          <a:xfrm>
            <a:off x="2555362" y="2291874"/>
            <a:ext cx="487681" cy="2279905"/>
            <a:chOff x="1975104" y="2011680"/>
            <a:chExt cx="487681" cy="2779777"/>
          </a:xfrm>
          <a:solidFill>
            <a:srgbClr val="CC0066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BB18E3C-1734-0C44-B3AB-A47EE2E1BCA5}"/>
                </a:ext>
              </a:extLst>
            </p:cNvPr>
            <p:cNvSpPr/>
            <p:nvPr/>
          </p:nvSpPr>
          <p:spPr>
            <a:xfrm>
              <a:off x="1975104" y="2011680"/>
              <a:ext cx="110314" cy="27797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rgbClr val="00FFFF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F9D0E57-9FBC-404B-B1D7-AD302B94270B}"/>
                </a:ext>
              </a:extLst>
            </p:cNvPr>
            <p:cNvSpPr/>
            <p:nvPr/>
          </p:nvSpPr>
          <p:spPr>
            <a:xfrm rot="5400000">
              <a:off x="2152051" y="1834734"/>
              <a:ext cx="133786" cy="4876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rgbClr val="00FFFF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F9A4D4E-9D91-0B4E-8A7D-9AED07316D77}"/>
                </a:ext>
              </a:extLst>
            </p:cNvPr>
            <p:cNvSpPr/>
            <p:nvPr/>
          </p:nvSpPr>
          <p:spPr>
            <a:xfrm rot="5400000">
              <a:off x="2151985" y="4480657"/>
              <a:ext cx="133920" cy="4876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rgbClr val="00FFFF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ED66193-E2AE-174C-B3F6-A3255327372E}"/>
              </a:ext>
            </a:extLst>
          </p:cNvPr>
          <p:cNvGrpSpPr/>
          <p:nvPr/>
        </p:nvGrpSpPr>
        <p:grpSpPr>
          <a:xfrm rot="10800000">
            <a:off x="9148955" y="2291874"/>
            <a:ext cx="487681" cy="2279905"/>
            <a:chOff x="1975104" y="2011680"/>
            <a:chExt cx="487681" cy="2779777"/>
          </a:xfrm>
          <a:solidFill>
            <a:srgbClr val="CC0066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03E916-600A-2142-8D90-9B944D4B14B0}"/>
                </a:ext>
              </a:extLst>
            </p:cNvPr>
            <p:cNvSpPr/>
            <p:nvPr/>
          </p:nvSpPr>
          <p:spPr>
            <a:xfrm>
              <a:off x="1975104" y="2011680"/>
              <a:ext cx="110314" cy="27797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ln>
                  <a:solidFill>
                    <a:srgbClr val="CC0066"/>
                  </a:solidFill>
                </a:ln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023C7E-9F49-5046-BE10-F5CBEF87F672}"/>
                </a:ext>
              </a:extLst>
            </p:cNvPr>
            <p:cNvSpPr/>
            <p:nvPr/>
          </p:nvSpPr>
          <p:spPr>
            <a:xfrm rot="5400000">
              <a:off x="2152051" y="1834734"/>
              <a:ext cx="133786" cy="4876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n>
                  <a:solidFill>
                    <a:srgbClr val="CC0066"/>
                  </a:solidFill>
                </a:ln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CB97B77-F298-ED43-9C89-3F5B54801AD7}"/>
                </a:ext>
              </a:extLst>
            </p:cNvPr>
            <p:cNvSpPr/>
            <p:nvPr/>
          </p:nvSpPr>
          <p:spPr>
            <a:xfrm rot="5400000">
              <a:off x="2151985" y="4480657"/>
              <a:ext cx="133920" cy="4876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n>
                  <a:solidFill>
                    <a:srgbClr val="CC0066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8086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93E616B5-8BFD-D338-8A95-7BD2B1405F2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733E7363-9D84-B94F-984E-B8D643C0DD6B}"/>
              </a:ext>
            </a:extLst>
          </p:cNvPr>
          <p:cNvSpPr txBox="1">
            <a:spLocks/>
          </p:cNvSpPr>
          <p:nvPr/>
        </p:nvSpPr>
        <p:spPr>
          <a:xfrm>
            <a:off x="2994074" y="2799440"/>
            <a:ext cx="6203852" cy="12591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this for call-outs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C9BC42-9EA5-B64E-B4EB-1CE46489ECEE}"/>
              </a:ext>
            </a:extLst>
          </p:cNvPr>
          <p:cNvGrpSpPr/>
          <p:nvPr/>
        </p:nvGrpSpPr>
        <p:grpSpPr>
          <a:xfrm>
            <a:off x="2555362" y="2291874"/>
            <a:ext cx="487681" cy="2279905"/>
            <a:chOff x="1975104" y="2011680"/>
            <a:chExt cx="487681" cy="2779777"/>
          </a:xfrm>
          <a:solidFill>
            <a:srgbClr val="00FFFF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1F1837-2C1D-DA45-90A8-C590420949F7}"/>
                </a:ext>
              </a:extLst>
            </p:cNvPr>
            <p:cNvSpPr/>
            <p:nvPr/>
          </p:nvSpPr>
          <p:spPr>
            <a:xfrm>
              <a:off x="1975104" y="2011680"/>
              <a:ext cx="110314" cy="27797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rgbClr val="00FFFF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3D197B9-31B7-D246-8933-5FCDDC2A9B60}"/>
                </a:ext>
              </a:extLst>
            </p:cNvPr>
            <p:cNvSpPr/>
            <p:nvPr/>
          </p:nvSpPr>
          <p:spPr>
            <a:xfrm rot="5400000">
              <a:off x="2152051" y="1834734"/>
              <a:ext cx="133786" cy="4876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rgbClr val="00FFFF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4A85DFD-283E-F849-B51C-8C91F76DA78A}"/>
                </a:ext>
              </a:extLst>
            </p:cNvPr>
            <p:cNvSpPr/>
            <p:nvPr/>
          </p:nvSpPr>
          <p:spPr>
            <a:xfrm rot="5400000">
              <a:off x="2151985" y="4480657"/>
              <a:ext cx="133920" cy="4876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rgbClr val="00FFFF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1749B95-9C84-D644-B18E-1A2DCB0EBD8A}"/>
              </a:ext>
            </a:extLst>
          </p:cNvPr>
          <p:cNvGrpSpPr/>
          <p:nvPr/>
        </p:nvGrpSpPr>
        <p:grpSpPr>
          <a:xfrm rot="10800000">
            <a:off x="9148955" y="2291874"/>
            <a:ext cx="487681" cy="2279905"/>
            <a:chOff x="1975104" y="2011680"/>
            <a:chExt cx="487681" cy="2779777"/>
          </a:xfrm>
          <a:solidFill>
            <a:srgbClr val="00FFFF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4B7FE36-EEAE-A447-B473-4A213F74F6A8}"/>
                </a:ext>
              </a:extLst>
            </p:cNvPr>
            <p:cNvSpPr/>
            <p:nvPr/>
          </p:nvSpPr>
          <p:spPr>
            <a:xfrm>
              <a:off x="1975104" y="2011680"/>
              <a:ext cx="110314" cy="27797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ln>
                  <a:solidFill>
                    <a:srgbClr val="CC0066"/>
                  </a:solidFill>
                </a:ln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88FF992-B781-824A-A552-60ABE77D2DE3}"/>
                </a:ext>
              </a:extLst>
            </p:cNvPr>
            <p:cNvSpPr/>
            <p:nvPr/>
          </p:nvSpPr>
          <p:spPr>
            <a:xfrm rot="5400000">
              <a:off x="2152051" y="1834734"/>
              <a:ext cx="133786" cy="4876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n>
                  <a:solidFill>
                    <a:srgbClr val="CC0066"/>
                  </a:solidFill>
                </a:ln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B7CDEEC-4579-5E44-9BC5-282AD4F36151}"/>
                </a:ext>
              </a:extLst>
            </p:cNvPr>
            <p:cNvSpPr/>
            <p:nvPr/>
          </p:nvSpPr>
          <p:spPr>
            <a:xfrm rot="5400000">
              <a:off x="2151985" y="4480657"/>
              <a:ext cx="133920" cy="4876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n>
                  <a:solidFill>
                    <a:srgbClr val="CC0066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771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art, waterfall chart&#10;&#10;Description automatically generated">
            <a:extLst>
              <a:ext uri="{FF2B5EF4-FFF2-40B4-BE49-F238E27FC236}">
                <a16:creationId xmlns:a16="http://schemas.microsoft.com/office/drawing/2014/main" id="{BF563082-3568-3FD9-89DE-277CEED205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637" y="-73422"/>
            <a:ext cx="12227274" cy="6994922"/>
          </a:xfr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51F1B79-D20C-3102-622B-941AB8046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774" y="1736725"/>
            <a:ext cx="11327526" cy="777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7F7D11-5200-C259-2D1E-20C1D7DD7B7E}"/>
              </a:ext>
            </a:extLst>
          </p:cNvPr>
          <p:cNvSpPr txBox="1">
            <a:spLocks/>
          </p:cNvSpPr>
          <p:nvPr/>
        </p:nvSpPr>
        <p:spPr>
          <a:xfrm>
            <a:off x="343774" y="2819400"/>
            <a:ext cx="11327526" cy="252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add</a:t>
            </a:r>
          </a:p>
        </p:txBody>
      </p:sp>
    </p:spTree>
    <p:extLst>
      <p:ext uri="{BB962C8B-B14F-4D97-AF65-F5344CB8AC3E}">
        <p14:creationId xmlns:p14="http://schemas.microsoft.com/office/powerpoint/2010/main" val="209664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B1D41227-04A3-FC32-CA7B-342162B2F6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205D2D0-C920-F053-3804-C337DEB78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740631"/>
            <a:ext cx="11201400" cy="91186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E59A3FF-73A5-922E-E841-08997B8D586B}"/>
              </a:ext>
            </a:extLst>
          </p:cNvPr>
          <p:cNvSpPr txBox="1">
            <a:spLocks/>
          </p:cNvSpPr>
          <p:nvPr/>
        </p:nvSpPr>
        <p:spPr>
          <a:xfrm>
            <a:off x="406400" y="1889252"/>
            <a:ext cx="11201400" cy="3453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Click to add</a:t>
            </a:r>
          </a:p>
        </p:txBody>
      </p:sp>
    </p:spTree>
    <p:extLst>
      <p:ext uri="{BB962C8B-B14F-4D97-AF65-F5344CB8AC3E}">
        <p14:creationId xmlns:p14="http://schemas.microsoft.com/office/powerpoint/2010/main" val="1777394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4FB023B-506D-4533-D4DB-C1E63B9D83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D57FC0C-60D8-223F-0C1F-1BC8CCB69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740631"/>
            <a:ext cx="11201400" cy="91186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65F0E62-DF4B-3DA7-FC44-1FF9BB8E6ACF}"/>
              </a:ext>
            </a:extLst>
          </p:cNvPr>
          <p:cNvSpPr txBox="1">
            <a:spLocks/>
          </p:cNvSpPr>
          <p:nvPr/>
        </p:nvSpPr>
        <p:spPr>
          <a:xfrm>
            <a:off x="406400" y="1889252"/>
            <a:ext cx="11201400" cy="3453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Click to add</a:t>
            </a:r>
          </a:p>
        </p:txBody>
      </p:sp>
    </p:spTree>
    <p:extLst>
      <p:ext uri="{BB962C8B-B14F-4D97-AF65-F5344CB8AC3E}">
        <p14:creationId xmlns:p14="http://schemas.microsoft.com/office/powerpoint/2010/main" val="2532747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0E4D225A-09A4-ED58-61E8-856F738A042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FA4402-94AD-934D-82D5-C5DF87F95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1931"/>
            <a:ext cx="4928616" cy="91186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5317F21-599C-5F4F-ACC6-A00953F133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83921" y="1048543"/>
            <a:ext cx="5259519" cy="4749566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002A66-9468-8F47-890A-CEA9BF35EA9A}"/>
              </a:ext>
            </a:extLst>
          </p:cNvPr>
          <p:cNvSpPr txBox="1">
            <a:spLocks/>
          </p:cNvSpPr>
          <p:nvPr/>
        </p:nvSpPr>
        <p:spPr>
          <a:xfrm>
            <a:off x="838200" y="2130552"/>
            <a:ext cx="4928616" cy="3453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Click to add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C72198E-4D5B-EC4D-8871-13C9238615F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9650" y="981931"/>
            <a:ext cx="1045084" cy="104508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AE38D25-9EBF-7640-A592-CBBE31E7DB1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0555416" y="4838825"/>
            <a:ext cx="1045084" cy="104508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1A053F8-95F7-6742-9B84-5622D90CEEF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0555416" y="981931"/>
            <a:ext cx="1045084" cy="104508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DBC406-6254-BB44-B6A4-424E8C10912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209650" y="4838825"/>
            <a:ext cx="1045084" cy="104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32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5FBEDE9D-3BE7-EE99-D6E5-70F99B5124A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FA4402-94AD-934D-82D5-C5DF87F95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1931"/>
            <a:ext cx="4928616" cy="9118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" name="Content Placeholder 11" descr="A picture containing sky, outdoor&#10;&#10;Description automatically generated">
            <a:extLst>
              <a:ext uri="{FF2B5EF4-FFF2-40B4-BE49-F238E27FC236}">
                <a16:creationId xmlns:a16="http://schemas.microsoft.com/office/drawing/2014/main" id="{41876CA1-DB5A-4040-B8A9-B711C89D01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81725" y="1086280"/>
            <a:ext cx="5699202" cy="4413870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002A66-9468-8F47-890A-CEA9BF35EA9A}"/>
              </a:ext>
            </a:extLst>
          </p:cNvPr>
          <p:cNvSpPr txBox="1">
            <a:spLocks/>
          </p:cNvSpPr>
          <p:nvPr/>
        </p:nvSpPr>
        <p:spPr>
          <a:xfrm>
            <a:off x="838200" y="2130552"/>
            <a:ext cx="4928616" cy="3453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add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07239AB-A85C-AF44-867A-0AB6F3A129E0}"/>
              </a:ext>
            </a:extLst>
          </p:cNvPr>
          <p:cNvGrpSpPr/>
          <p:nvPr/>
        </p:nvGrpSpPr>
        <p:grpSpPr>
          <a:xfrm>
            <a:off x="6096000" y="988106"/>
            <a:ext cx="5790744" cy="1291157"/>
            <a:chOff x="6088380" y="995727"/>
            <a:chExt cx="5255150" cy="117173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9AD37CB-9003-E044-9B1D-683029A960A6}"/>
                </a:ext>
              </a:extLst>
            </p:cNvPr>
            <p:cNvSpPr/>
            <p:nvPr/>
          </p:nvSpPr>
          <p:spPr>
            <a:xfrm>
              <a:off x="6088380" y="1032638"/>
              <a:ext cx="1123125" cy="1097914"/>
            </a:xfrm>
            <a:prstGeom prst="rect">
              <a:avLst/>
            </a:prstGeom>
            <a:solidFill>
              <a:srgbClr val="02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2FFFF"/>
                </a:solidFill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CFA1F16-2A9D-C44F-B3FB-E276BC4217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74105" y="995727"/>
              <a:ext cx="5169425" cy="11717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4908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E21F4D9-04B3-1D93-E2D5-821E02238DA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FA4402-94AD-934D-82D5-C5DF87F95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1931"/>
            <a:ext cx="4928616" cy="9118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F128998-FAEA-1344-BF1B-E120AFC979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78047" y="1079405"/>
            <a:ext cx="5861528" cy="4578875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002A66-9468-8F47-890A-CEA9BF35EA9A}"/>
              </a:ext>
            </a:extLst>
          </p:cNvPr>
          <p:cNvSpPr txBox="1">
            <a:spLocks/>
          </p:cNvSpPr>
          <p:nvPr/>
        </p:nvSpPr>
        <p:spPr>
          <a:xfrm>
            <a:off x="838200" y="2130552"/>
            <a:ext cx="4928616" cy="3453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add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07239AB-A85C-AF44-867A-0AB6F3A129E0}"/>
              </a:ext>
            </a:extLst>
          </p:cNvPr>
          <p:cNvGrpSpPr/>
          <p:nvPr/>
        </p:nvGrpSpPr>
        <p:grpSpPr>
          <a:xfrm>
            <a:off x="5889236" y="1025017"/>
            <a:ext cx="5950339" cy="1341440"/>
            <a:chOff x="6096368" y="1032638"/>
            <a:chExt cx="5250016" cy="117173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9AD37CB-9003-E044-9B1D-683029A960A6}"/>
                </a:ext>
              </a:extLst>
            </p:cNvPr>
            <p:cNvSpPr/>
            <p:nvPr/>
          </p:nvSpPr>
          <p:spPr>
            <a:xfrm>
              <a:off x="6096368" y="1032638"/>
              <a:ext cx="1115136" cy="10979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CFA1F16-2A9D-C44F-B3FB-E276BC4217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76959" y="1032638"/>
              <a:ext cx="5169425" cy="11717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657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ackground pattern&#10;&#10;Description automatically generated">
            <a:extLst>
              <a:ext uri="{FF2B5EF4-FFF2-40B4-BE49-F238E27FC236}">
                <a16:creationId xmlns:a16="http://schemas.microsoft.com/office/drawing/2014/main" id="{2E941798-DE68-519C-994E-3D3F1B7698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1492"/>
            <a:ext cx="12212430" cy="6869492"/>
          </a:xfr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A67ABF9-975A-2FAF-F7F4-1FBFFAFE0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488" y="594327"/>
            <a:ext cx="11253216" cy="9118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7F83307-D2E5-BB9D-80F1-4149C3E946AB}"/>
              </a:ext>
            </a:extLst>
          </p:cNvPr>
          <p:cNvSpPr txBox="1">
            <a:spLocks/>
          </p:cNvSpPr>
          <p:nvPr/>
        </p:nvSpPr>
        <p:spPr>
          <a:xfrm>
            <a:off x="475488" y="1742948"/>
            <a:ext cx="11253216" cy="3453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add</a:t>
            </a:r>
          </a:p>
        </p:txBody>
      </p:sp>
    </p:spTree>
    <p:extLst>
      <p:ext uri="{BB962C8B-B14F-4D97-AF65-F5344CB8AC3E}">
        <p14:creationId xmlns:p14="http://schemas.microsoft.com/office/powerpoint/2010/main" val="202508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C4504BDA-4488-1CBF-0B87-F0D4E2309B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72CE985-78F3-9A02-844E-3716E93AC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488" y="594327"/>
            <a:ext cx="11253216" cy="9118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2A3E78E-5F8E-A594-33A5-6CCDF626D636}"/>
              </a:ext>
            </a:extLst>
          </p:cNvPr>
          <p:cNvSpPr txBox="1">
            <a:spLocks/>
          </p:cNvSpPr>
          <p:nvPr/>
        </p:nvSpPr>
        <p:spPr>
          <a:xfrm>
            <a:off x="475488" y="1742948"/>
            <a:ext cx="11253216" cy="3453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add</a:t>
            </a:r>
          </a:p>
        </p:txBody>
      </p:sp>
    </p:spTree>
    <p:extLst>
      <p:ext uri="{BB962C8B-B14F-4D97-AF65-F5344CB8AC3E}">
        <p14:creationId xmlns:p14="http://schemas.microsoft.com/office/powerpoint/2010/main" val="325531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37</Words>
  <Application>Microsoft Office PowerPoint</Application>
  <PresentationFormat>Widescreen</PresentationFormat>
  <Paragraphs>15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Andres Rojas</dc:creator>
  <cp:lastModifiedBy>Jeffrey Heebner</cp:lastModifiedBy>
  <cp:revision>23</cp:revision>
  <dcterms:created xsi:type="dcterms:W3CDTF">2021-05-04T20:35:57Z</dcterms:created>
  <dcterms:modified xsi:type="dcterms:W3CDTF">2022-06-28T17:52:08Z</dcterms:modified>
</cp:coreProperties>
</file>