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8A4D-05C9-A449-99B0-B91FB9001707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7AB6F-F9ED-7549-9D15-BF1F59A5C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9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EE52-A7EE-7141-A3B6-2E299759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501C9-D651-D94B-BF51-D0DA3AD4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6A624-0324-6642-9C1B-D3A0DA69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6ABB-C43C-A34C-9CA6-337B7A4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8932-3C6E-9B40-B261-14B53F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5F83-BE48-5A43-B7F8-E229200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DF441-2908-B141-94A9-4D1E5D30D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CBBCC-8E04-844B-868A-608C1891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BC13A-B9F2-8446-B0A2-83850C7A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0615-A4A2-BD43-B991-A6668225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1706-13E0-3F41-985C-718AE92F8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90E7F-B92C-434A-A7AD-000A9F50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2A42-215E-3F44-8D24-884040FF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8AE7F-E703-B541-9B5D-3C09047A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C722-5D92-FC47-9CE4-431455ED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EA25-8123-A64D-ABE9-BA07B93D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D184-CFD0-5046-83AF-0444563D5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8F41-0A38-294C-9311-B4383356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F187C-F348-A64B-9668-145CD8B7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39F99-A9AA-114F-8D6E-76C32BEA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80F-C936-2E41-A4E0-1BF56F01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8D9BE-7F38-0F4E-B0D1-D2EC03EA0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1F1F4-EEBA-8E4F-BBF8-83F1D21F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9321-9CFF-7647-8EE9-47BFD062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ACDF-694B-8A45-88CB-EECCC3A5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1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88EF-1221-3647-B699-8969441D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F008-2738-C347-B634-65CC4491D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026C5-57DA-DC40-A0DC-74EC7BE7C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06EF9-C630-AA40-93FE-067F1D1E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4B020-C8EC-6547-8793-7401FCA6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89C68-7310-994D-82AC-F5A56BCB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5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567E-E87D-7B43-B534-79F4A419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B42B-AA21-0C4A-B92D-F38BC11E1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599D1-F629-1740-A7B0-86613735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A7F37-F5DA-1746-8667-C5C231D6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FF16B-4C98-BA43-A71E-C2F775725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E2C08-17DD-7B4D-AE02-80AE250B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1310F-1B8A-C743-B0BF-9C4332C2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1952A-0BFD-0544-A466-CE2C4F0D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8C93-F130-DA47-8322-03B6538D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6A756-CE6D-924C-97B5-53F8C1C61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89532-1CB1-724C-9FDE-12700C60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C407C-E869-B544-AA07-33402172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499D4-83CB-4D49-A1CA-ED20F3BE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F8238-F6EC-6E4A-A808-34BCCE06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1EB-EFD9-9641-BBD3-291C2D50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AEF5-E60B-244E-A832-0E3E154E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D7ED-A8B3-2E47-AAA3-4C89D30C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1ABBD-7C65-3F45-B61A-24B652020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2C1CA-D05A-AD45-8AC7-A9F0232E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E9A4D-E260-8946-ABE9-2651B38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12B03-1170-584A-A472-5E925771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2C5E-D5EE-B74B-9B21-58206DC1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706FD-38DC-C648-8C91-2DEE64108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BF962-2F17-9945-9028-A63A565D7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F97C8-1A90-6842-BC83-8F308E28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7CD0C-ECC0-AB43-862B-909FF7CC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A9B8C-CF48-5C46-9013-CADC4172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8441A-98F5-2B43-9FE1-A8E9FB03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7F50F-6D9D-8A47-BB59-936779CF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57B4-47DE-7842-8B7E-E2610DC3B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96780-7B0F-584E-AB16-2C322A069CA0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A6EC-30BE-1448-BDF4-E34D4C1C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64B36-6B45-2243-A215-7572F36BF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E889-D1B5-7996-9512-94AF0B6B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student population&#10;&#10;Description automatically generated">
            <a:extLst>
              <a:ext uri="{FF2B5EF4-FFF2-40B4-BE49-F238E27FC236}">
                <a16:creationId xmlns:a16="http://schemas.microsoft.com/office/drawing/2014/main" id="{6B36D23C-30FC-BB54-F9E5-1E4D6BC92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4" y="-8791"/>
            <a:ext cx="12221850" cy="6874790"/>
          </a:xfrm>
        </p:spPr>
      </p:pic>
    </p:spTree>
    <p:extLst>
      <p:ext uri="{BB962C8B-B14F-4D97-AF65-F5344CB8AC3E}">
        <p14:creationId xmlns:p14="http://schemas.microsoft.com/office/powerpoint/2010/main" val="235715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62D8-A9C3-7998-501B-205AB31F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aph on a screen&#10;&#10;Description automatically generated with medium confidence">
            <a:extLst>
              <a:ext uri="{FF2B5EF4-FFF2-40B4-BE49-F238E27FC236}">
                <a16:creationId xmlns:a16="http://schemas.microsoft.com/office/drawing/2014/main" id="{B5AA1D78-0133-E82D-5F06-453AFBD6C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4" y="-8792"/>
            <a:ext cx="12207630" cy="6866792"/>
          </a:xfrm>
        </p:spPr>
      </p:pic>
    </p:spTree>
    <p:extLst>
      <p:ext uri="{BB962C8B-B14F-4D97-AF65-F5344CB8AC3E}">
        <p14:creationId xmlns:p14="http://schemas.microsoft.com/office/powerpoint/2010/main" val="318754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348E-1890-6197-3DB7-65962C2D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8F80D-961E-6DD9-D22C-6B319FD39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5" y="-16114"/>
            <a:ext cx="12220645" cy="6874113"/>
          </a:xfrm>
        </p:spPr>
      </p:pic>
    </p:spTree>
    <p:extLst>
      <p:ext uri="{BB962C8B-B14F-4D97-AF65-F5344CB8AC3E}">
        <p14:creationId xmlns:p14="http://schemas.microsoft.com/office/powerpoint/2010/main" val="298388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710E-A2FD-3A82-A1DA-BFA996A6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62D609-E9D0-7C71-0B01-A83FF8A14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1220"/>
            <a:ext cx="12199951" cy="6858000"/>
          </a:xfrm>
        </p:spPr>
      </p:pic>
    </p:spTree>
    <p:extLst>
      <p:ext uri="{BB962C8B-B14F-4D97-AF65-F5344CB8AC3E}">
        <p14:creationId xmlns:p14="http://schemas.microsoft.com/office/powerpoint/2010/main" val="294099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0595-EE34-CC67-1ED9-725D6C85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and yellow background with text and numbers&#10;&#10;Description automatically generated">
            <a:extLst>
              <a:ext uri="{FF2B5EF4-FFF2-40B4-BE49-F238E27FC236}">
                <a16:creationId xmlns:a16="http://schemas.microsoft.com/office/drawing/2014/main" id="{344F1310-C2F7-CC3F-B0F1-045760A4E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1" y="-7951"/>
            <a:ext cx="12205780" cy="6865751"/>
          </a:xfrm>
        </p:spPr>
      </p:pic>
    </p:spTree>
    <p:extLst>
      <p:ext uri="{BB962C8B-B14F-4D97-AF65-F5344CB8AC3E}">
        <p14:creationId xmlns:p14="http://schemas.microsoft.com/office/powerpoint/2010/main" val="415083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2ED9-3F8D-8990-A8C6-ADB0C3EC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oster with text on it&#10;&#10;Description automatically generated">
            <a:extLst>
              <a:ext uri="{FF2B5EF4-FFF2-40B4-BE49-F238E27FC236}">
                <a16:creationId xmlns:a16="http://schemas.microsoft.com/office/drawing/2014/main" id="{CDE60E33-BA02-5D47-89C7-7A6B0FB0E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61" y="-8951"/>
            <a:ext cx="12207912" cy="6866951"/>
          </a:xfrm>
        </p:spPr>
      </p:pic>
    </p:spTree>
    <p:extLst>
      <p:ext uri="{BB962C8B-B14F-4D97-AF65-F5344CB8AC3E}">
        <p14:creationId xmlns:p14="http://schemas.microsoft.com/office/powerpoint/2010/main" val="381968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AF92-4CA2-56F7-5EB9-524F2451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erson wearing a bear garment&#10;&#10;Description automatically generated">
            <a:extLst>
              <a:ext uri="{FF2B5EF4-FFF2-40B4-BE49-F238E27FC236}">
                <a16:creationId xmlns:a16="http://schemas.microsoft.com/office/drawing/2014/main" id="{D970358D-8852-AE54-A847-5B664E554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" y="-29845"/>
            <a:ext cx="12263120" cy="6898005"/>
          </a:xfrm>
        </p:spPr>
      </p:pic>
    </p:spTree>
    <p:extLst>
      <p:ext uri="{BB962C8B-B14F-4D97-AF65-F5344CB8AC3E}">
        <p14:creationId xmlns:p14="http://schemas.microsoft.com/office/powerpoint/2010/main" val="161476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A2DB-67B0-71B8-C0C1-4688E9CB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with text on it&#10;&#10;Description automatically generated">
            <a:extLst>
              <a:ext uri="{FF2B5EF4-FFF2-40B4-BE49-F238E27FC236}">
                <a16:creationId xmlns:a16="http://schemas.microsoft.com/office/drawing/2014/main" id="{8A5964CF-8003-5841-22CC-FC9A9A976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8" y="-15487"/>
            <a:ext cx="12222443" cy="6875123"/>
          </a:xfrm>
        </p:spPr>
      </p:pic>
    </p:spTree>
    <p:extLst>
      <p:ext uri="{BB962C8B-B14F-4D97-AF65-F5344CB8AC3E}">
        <p14:creationId xmlns:p14="http://schemas.microsoft.com/office/powerpoint/2010/main" val="2648878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Rojas</dc:creator>
  <cp:lastModifiedBy>Ivan Rodriguez-Tellaheche</cp:lastModifiedBy>
  <cp:revision>51</cp:revision>
  <dcterms:created xsi:type="dcterms:W3CDTF">2021-05-04T20:35:57Z</dcterms:created>
  <dcterms:modified xsi:type="dcterms:W3CDTF">2024-04-08T14:29:28Z</dcterms:modified>
</cp:coreProperties>
</file>