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61" r:id="rId2"/>
    <p:sldId id="257" r:id="rId3"/>
    <p:sldId id="260" r:id="rId4"/>
    <p:sldId id="264" r:id="rId5"/>
    <p:sldId id="259" r:id="rId6"/>
    <p:sldId id="265" r:id="rId7"/>
    <p:sldId id="270" r:id="rId8"/>
    <p:sldId id="266" r:id="rId9"/>
    <p:sldId id="267" r:id="rId10"/>
    <p:sldId id="268" r:id="rId11"/>
    <p:sldId id="269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FFFF"/>
    <a:srgbClr val="CC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891"/>
    <p:restoredTop sz="94720"/>
  </p:normalViewPr>
  <p:slideViewPr>
    <p:cSldViewPr snapToGrid="0" snapToObjects="1">
      <p:cViewPr varScale="1">
        <p:scale>
          <a:sx n="73" d="100"/>
          <a:sy n="73" d="100"/>
        </p:scale>
        <p:origin x="111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AD8A4D-05C9-A449-99B0-B91FB9001707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07AB6F-F9ED-7549-9D15-BF1F59A5C8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797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7AB6F-F9ED-7549-9D15-BF1F59A5C8D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1604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41C4E-F5A3-0047-B31E-34BB558DB2A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3261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41C4E-F5A3-0047-B31E-34BB558DB2A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165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F841C4E-F5A3-0047-B31E-34BB558DB2A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5142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07AB6F-F9ED-7549-9D15-BF1F59A5C8D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51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7EE52-A7EE-7141-A3B6-2E2997598F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F501C9-D651-D94B-BF51-D0DA3AD425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56A624-0324-6642-9C1B-D3A0DA698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E86ABB-C43C-A34C-9CA6-337B7A42F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968932-3C6E-9B40-B261-14B53FE5F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7999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DD5F83-BE48-5A43-B7F8-E2292007F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DDF441-2908-B141-94A9-4D1E5D30D7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CBBCC-8E04-844B-868A-608C18916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BC13A-B9F2-8446-B0A2-83850C7A7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00615-A4A2-BD43-B991-A66682252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776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7B41706-13E0-3F41-985C-718AE92F8B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F90E7F-B92C-434A-A7AD-000A9F5096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52A42-215E-3F44-8D24-884040FF98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A8AE7F-E703-B541-9B5D-3C09047A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0C722-5D92-FC47-9CE4-431455ED9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7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0EA25-8123-A64D-ABE9-BA07B93D3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FD184-CFD0-5046-83AF-0444563D57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AC8F41-0A38-294C-9311-B4383356CF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DF187C-F348-A64B-9668-145CD8B72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39F99-A9AA-114F-8D6E-76C32BEA4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307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5780F-C936-2E41-A4E0-1BF56F0103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C8D9BE-7F38-0F4E-B0D1-D2EC03EA0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1F1F4-EEBA-8E4F-BBF8-83F1D21F6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B09321-9CFF-7647-8EE9-47BFD0620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9ACDF-694B-8A45-88CB-EECCC3A59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14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A988EF-1221-3647-B699-8969441DA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A3F008-2738-C347-B634-65CC4491D1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A026C5-57DA-DC40-A0DC-74EC7BE7CA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206EF9-C630-AA40-93FE-067F1D1E3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4B020-C8EC-6547-8793-7401FCA6A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5E89C68-7310-994D-82AC-F5A56BCB4E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25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92567E-E87D-7B43-B534-79F4A4198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F2B42B-AA21-0C4A-B92D-F38BC11E1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4599D1-F629-1740-A7B0-86613735CE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9BA7F37-F5DA-1746-8667-C5C231D6B6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AFF16B-4C98-BA43-A71E-C2F7757255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95E2C08-17DD-7B4D-AE02-80AE250B34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21310F-1B8A-C743-B0BF-9C4332C29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01952A-0BFD-0544-A466-CE2C4F0DE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224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D8C93-F130-DA47-8322-03B6538DCA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86A756-CE6D-924C-97B5-53F8C1C61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989532-1CB1-724C-9FDE-12700C60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8C407C-E869-B544-AA07-33402172C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6105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2499D4-83CB-4D49-A1CA-ED20F3BEEC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5F8238-F6EC-6E4A-A808-34BCCE0691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BE31EB-EFD9-9641-BBD3-291C2D500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0846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0AEF5-E60B-244E-A832-0E3E154ED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14D7ED-A8B3-2E47-AAA3-4C89D30CF6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61ABBD-7C65-3F45-B61A-24B652020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F2C1CA-D05A-AD45-8AC7-A9F0232EF6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FE9A4D-E260-8946-ABE9-2651B38B0D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412B03-1170-584A-A472-5E9257713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578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72C5E-D5EE-B74B-9B21-58206DC1F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3706FD-38DC-C648-8C91-2DEE64108AD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5BF962-2F17-9945-9028-A63A565D7B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7F97C8-1A90-6842-BC83-8F308E289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D7CD0C-ECC0-AB43-862B-909FF7CCE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5A9B8C-CF48-5C46-9013-CADC41727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88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58441A-98F5-2B43-9FE1-A8E9FB03BC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17F50F-6D9D-8A47-BB59-936779CFB0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C057B4-47DE-7842-8B7E-E2610DC3BB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96780-7B0F-584E-AB16-2C322A069CA0}" type="datetimeFigureOut">
              <a:rPr lang="en-US" smtClean="0"/>
              <a:t>6/28/2022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5A6EC-30BE-1448-BDF4-E34D4C1CB1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764B36-6B45-2243-A215-7572F36BF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6ED58-B924-8D40-B44F-33325ADDC4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22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emf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scree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180DE846-20D2-D73D-1DE8-3554BA6C801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A51AD45-33CF-784C-B56D-DD243A2405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46138"/>
            <a:ext cx="9144000" cy="1379537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D32CE3-6755-6A4C-BE88-7602775111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32324"/>
            <a:ext cx="9144000" cy="1379538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5275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809617C6-BE51-D604-703F-EE87A6115E4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C8CA806B-0FF4-3749-B00D-19AEC02F43C1}"/>
              </a:ext>
            </a:extLst>
          </p:cNvPr>
          <p:cNvSpPr txBox="1">
            <a:spLocks/>
          </p:cNvSpPr>
          <p:nvPr/>
        </p:nvSpPr>
        <p:spPr>
          <a:xfrm>
            <a:off x="2994074" y="2799440"/>
            <a:ext cx="6203852" cy="1259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this for call-outs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7839E78-9F15-EB40-A6E2-E4A2248E94B3}"/>
              </a:ext>
            </a:extLst>
          </p:cNvPr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  <a:solidFill>
            <a:srgbClr val="CC0066"/>
          </a:solidFill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BB18E3C-1734-0C44-B3AB-A47EE2E1BCA5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F9D0E57-9FBC-404B-B1D7-AD302B94270B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F9A4D4E-9D91-0B4E-8A7D-9AED07316D77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ED66193-E2AE-174C-B3F6-A3255327372E}"/>
              </a:ext>
            </a:extLst>
          </p:cNvPr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  <a:solidFill>
            <a:srgbClr val="CC0066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F503E916-600A-2142-8D90-9B944D4B14B0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n>
                  <a:solidFill>
                    <a:srgbClr val="CC0066"/>
                  </a:solidFill>
                </a:ln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A023C7E-9F49-5046-BE10-F5CBEF87F672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n>
                  <a:solidFill>
                    <a:srgbClr val="CC0066"/>
                  </a:solidFill>
                </a:ln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DCB97B77-F298-ED43-9C89-3F5B54801AD7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n>
                  <a:solidFill>
                    <a:srgbClr val="CC0066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80868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93E616B5-8BFD-D338-8A95-7BD2B1405F2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733E7363-9D84-B94F-984E-B8D643C0DD6B}"/>
              </a:ext>
            </a:extLst>
          </p:cNvPr>
          <p:cNvSpPr txBox="1">
            <a:spLocks/>
          </p:cNvSpPr>
          <p:nvPr/>
        </p:nvSpPr>
        <p:spPr>
          <a:xfrm>
            <a:off x="2994074" y="2799440"/>
            <a:ext cx="6203852" cy="12591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this for call-outs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27C9BC42-9EA5-B64E-B4EB-1CE46489ECEE}"/>
              </a:ext>
            </a:extLst>
          </p:cNvPr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11F1837-2C1D-DA45-90A8-C590420949F7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3D197B9-31B7-D246-8933-5FCDDC2A9B60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4A85DFD-283E-F849-B51C-8C91F76DA78A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rgbClr val="00FFFF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1749B95-9C84-D644-B18E-1A2DCB0EBD8A}"/>
              </a:ext>
            </a:extLst>
          </p:cNvPr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  <a:solidFill>
            <a:srgbClr val="00FFFF"/>
          </a:solidFill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4B7FE36-EEAE-A447-B473-4A213F74F6A8}"/>
                </a:ext>
              </a:extLst>
            </p:cNvPr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n>
                  <a:solidFill>
                    <a:srgbClr val="CC0066"/>
                  </a:solidFill>
                </a:ln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588FF992-B781-824A-A552-60ABE77D2DE3}"/>
                </a:ext>
              </a:extLst>
            </p:cNvPr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n>
                  <a:solidFill>
                    <a:srgbClr val="CC0066"/>
                  </a:solidFill>
                </a:ln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B7CDEEC-4579-5E44-9BC5-282AD4F36151}"/>
                </a:ext>
              </a:extLst>
            </p:cNvPr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ln>
                  <a:solidFill>
                    <a:srgbClr val="CC0066"/>
                  </a:solidFill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7719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hart, waterfall chart&#10;&#10;Description automatically generated">
            <a:extLst>
              <a:ext uri="{FF2B5EF4-FFF2-40B4-BE49-F238E27FC236}">
                <a16:creationId xmlns:a16="http://schemas.microsoft.com/office/drawing/2014/main" id="{BF563082-3568-3FD9-89DE-277CEED205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7637" y="-73422"/>
            <a:ext cx="12227274" cy="6994922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651F1B79-D20C-3102-622B-941AB8046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774" y="1736725"/>
            <a:ext cx="11327526" cy="77787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7F7D11-5200-C259-2D1E-20C1D7DD7B7E}"/>
              </a:ext>
            </a:extLst>
          </p:cNvPr>
          <p:cNvSpPr txBox="1">
            <a:spLocks/>
          </p:cNvSpPr>
          <p:nvPr/>
        </p:nvSpPr>
        <p:spPr>
          <a:xfrm>
            <a:off x="343774" y="2819400"/>
            <a:ext cx="11327526" cy="25232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add</a:t>
            </a:r>
          </a:p>
        </p:txBody>
      </p:sp>
    </p:spTree>
    <p:extLst>
      <p:ext uri="{BB962C8B-B14F-4D97-AF65-F5344CB8AC3E}">
        <p14:creationId xmlns:p14="http://schemas.microsoft.com/office/powerpoint/2010/main" val="2096641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>
            <a:extLst>
              <a:ext uri="{FF2B5EF4-FFF2-40B4-BE49-F238E27FC236}">
                <a16:creationId xmlns:a16="http://schemas.microsoft.com/office/drawing/2014/main" id="{B1D41227-04A3-FC32-CA7B-342162B2F6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205D2D0-C920-F053-3804-C337DEB78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740631"/>
            <a:ext cx="11201400" cy="911860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59A3FF-73A5-922E-E841-08997B8D586B}"/>
              </a:ext>
            </a:extLst>
          </p:cNvPr>
          <p:cNvSpPr txBox="1">
            <a:spLocks/>
          </p:cNvSpPr>
          <p:nvPr/>
        </p:nvSpPr>
        <p:spPr>
          <a:xfrm>
            <a:off x="406400" y="1889252"/>
            <a:ext cx="11201400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Click to add</a:t>
            </a:r>
          </a:p>
        </p:txBody>
      </p:sp>
    </p:spTree>
    <p:extLst>
      <p:ext uri="{BB962C8B-B14F-4D97-AF65-F5344CB8AC3E}">
        <p14:creationId xmlns:p14="http://schemas.microsoft.com/office/powerpoint/2010/main" val="1777394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A4FB023B-506D-4533-D4DB-C1E63B9D83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D57FC0C-60D8-223F-0C1F-1BC8CCB692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400" y="740631"/>
            <a:ext cx="11201400" cy="911860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65F0E62-DF4B-3DA7-FC44-1FF9BB8E6ACF}"/>
              </a:ext>
            </a:extLst>
          </p:cNvPr>
          <p:cNvSpPr txBox="1">
            <a:spLocks/>
          </p:cNvSpPr>
          <p:nvPr/>
        </p:nvSpPr>
        <p:spPr>
          <a:xfrm>
            <a:off x="406400" y="1889252"/>
            <a:ext cx="11201400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Click to add</a:t>
            </a:r>
          </a:p>
        </p:txBody>
      </p:sp>
    </p:spTree>
    <p:extLst>
      <p:ext uri="{BB962C8B-B14F-4D97-AF65-F5344CB8AC3E}">
        <p14:creationId xmlns:p14="http://schemas.microsoft.com/office/powerpoint/2010/main" val="25327479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E4D225A-09A4-ED58-61E8-856F738A042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A4402-94AD-934D-82D5-C5DF87F95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1931"/>
            <a:ext cx="4928616" cy="911860"/>
          </a:xfrm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317F21-599C-5F4F-ACC6-A00953F133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83921" y="1048543"/>
            <a:ext cx="5259519" cy="4749566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2002A66-9468-8F47-890A-CEA9BF35EA9A}"/>
              </a:ext>
            </a:extLst>
          </p:cNvPr>
          <p:cNvSpPr txBox="1">
            <a:spLocks/>
          </p:cNvSpPr>
          <p:nvPr/>
        </p:nvSpPr>
        <p:spPr>
          <a:xfrm>
            <a:off x="838200" y="2130552"/>
            <a:ext cx="4928616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bg1"/>
                </a:solidFill>
              </a:rPr>
              <a:t>Click to add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C72198E-4D5B-EC4D-8871-13C9238615F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9650" y="981931"/>
            <a:ext cx="1045084" cy="104508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AE38D25-9EBF-7640-A592-CBBE31E7DB1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0555416" y="4838825"/>
            <a:ext cx="1045084" cy="104508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81A053F8-95F7-6742-9B84-5622D90CEEF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0555416" y="981931"/>
            <a:ext cx="1045084" cy="1045084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8DBC406-6254-BB44-B6A4-424E8C10912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6209650" y="4838825"/>
            <a:ext cx="1045084" cy="1045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8321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FBEDE9D-3BE7-EE99-D6E5-70F99B5124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A4402-94AD-934D-82D5-C5DF87F95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1931"/>
            <a:ext cx="4928616" cy="9118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2" name="Content Placeholder 11" descr="A picture containing sky, outdoor&#10;&#10;Description automatically generated">
            <a:extLst>
              <a:ext uri="{FF2B5EF4-FFF2-40B4-BE49-F238E27FC236}">
                <a16:creationId xmlns:a16="http://schemas.microsoft.com/office/drawing/2014/main" id="{41876CA1-DB5A-4040-B8A9-B711C89D01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1725" y="1086280"/>
            <a:ext cx="5699202" cy="4413870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2002A66-9468-8F47-890A-CEA9BF35EA9A}"/>
              </a:ext>
            </a:extLst>
          </p:cNvPr>
          <p:cNvSpPr txBox="1">
            <a:spLocks/>
          </p:cNvSpPr>
          <p:nvPr/>
        </p:nvSpPr>
        <p:spPr>
          <a:xfrm>
            <a:off x="838200" y="2130552"/>
            <a:ext cx="4928616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add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07239AB-A85C-AF44-867A-0AB6F3A129E0}"/>
              </a:ext>
            </a:extLst>
          </p:cNvPr>
          <p:cNvGrpSpPr/>
          <p:nvPr/>
        </p:nvGrpSpPr>
        <p:grpSpPr>
          <a:xfrm>
            <a:off x="6096000" y="988106"/>
            <a:ext cx="5790744" cy="1291157"/>
            <a:chOff x="6088380" y="995727"/>
            <a:chExt cx="5255150" cy="11717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9AD37CB-9003-E044-9B1D-683029A960A6}"/>
                </a:ext>
              </a:extLst>
            </p:cNvPr>
            <p:cNvSpPr/>
            <p:nvPr/>
          </p:nvSpPr>
          <p:spPr>
            <a:xfrm>
              <a:off x="6088380" y="1032638"/>
              <a:ext cx="1123125" cy="1097914"/>
            </a:xfrm>
            <a:prstGeom prst="rect">
              <a:avLst/>
            </a:prstGeom>
            <a:solidFill>
              <a:srgbClr val="02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02FFFF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CFA1F16-2A9D-C44F-B3FB-E276BC421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4105" y="995727"/>
              <a:ext cx="5169425" cy="11717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149081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BE21F4D9-04B3-1D93-E2D5-821E02238DA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EFA4402-94AD-934D-82D5-C5DF87F95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81931"/>
            <a:ext cx="4928616" cy="91186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F128998-FAEA-1344-BF1B-E120AFC979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8047" y="1079405"/>
            <a:ext cx="5861528" cy="4578875"/>
          </a:xfr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2002A66-9468-8F47-890A-CEA9BF35EA9A}"/>
              </a:ext>
            </a:extLst>
          </p:cNvPr>
          <p:cNvSpPr txBox="1">
            <a:spLocks/>
          </p:cNvSpPr>
          <p:nvPr/>
        </p:nvSpPr>
        <p:spPr>
          <a:xfrm>
            <a:off x="838200" y="2130552"/>
            <a:ext cx="4928616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add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07239AB-A85C-AF44-867A-0AB6F3A129E0}"/>
              </a:ext>
            </a:extLst>
          </p:cNvPr>
          <p:cNvGrpSpPr/>
          <p:nvPr/>
        </p:nvGrpSpPr>
        <p:grpSpPr>
          <a:xfrm>
            <a:off x="5889236" y="1025017"/>
            <a:ext cx="5950339" cy="1341440"/>
            <a:chOff x="6096368" y="1032638"/>
            <a:chExt cx="5250016" cy="1171736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9AD37CB-9003-E044-9B1D-683029A960A6}"/>
                </a:ext>
              </a:extLst>
            </p:cNvPr>
            <p:cNvSpPr/>
            <p:nvPr/>
          </p:nvSpPr>
          <p:spPr>
            <a:xfrm>
              <a:off x="6096368" y="1032638"/>
              <a:ext cx="1115136" cy="10979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ECFA1F16-2A9D-C44F-B3FB-E276BC421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176959" y="1032638"/>
              <a:ext cx="5169425" cy="11717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06575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Background pattern&#10;&#10;Description automatically generated">
            <a:extLst>
              <a:ext uri="{FF2B5EF4-FFF2-40B4-BE49-F238E27FC236}">
                <a16:creationId xmlns:a16="http://schemas.microsoft.com/office/drawing/2014/main" id="{2E941798-DE68-519C-994E-3D3F1B7698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92"/>
            <a:ext cx="12212430" cy="6869492"/>
          </a:xfr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3A67ABF9-975A-2FAF-F7F4-1FBFFAFE0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594327"/>
            <a:ext cx="11253216" cy="9118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F83307-D2E5-BB9D-80F1-4149C3E946AB}"/>
              </a:ext>
            </a:extLst>
          </p:cNvPr>
          <p:cNvSpPr txBox="1">
            <a:spLocks/>
          </p:cNvSpPr>
          <p:nvPr/>
        </p:nvSpPr>
        <p:spPr>
          <a:xfrm>
            <a:off x="475488" y="1742948"/>
            <a:ext cx="11253216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add</a:t>
            </a:r>
          </a:p>
        </p:txBody>
      </p:sp>
    </p:spTree>
    <p:extLst>
      <p:ext uri="{BB962C8B-B14F-4D97-AF65-F5344CB8AC3E}">
        <p14:creationId xmlns:p14="http://schemas.microsoft.com/office/powerpoint/2010/main" val="2025085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4504BDA-4488-1CBF-0B87-F0D4E2309B6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72CE985-78F3-9A02-844E-3716E93AC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" y="594327"/>
            <a:ext cx="11253216" cy="9118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A3E78E-5F8E-A594-33A5-6CCDF626D636}"/>
              </a:ext>
            </a:extLst>
          </p:cNvPr>
          <p:cNvSpPr txBox="1">
            <a:spLocks/>
          </p:cNvSpPr>
          <p:nvPr/>
        </p:nvSpPr>
        <p:spPr>
          <a:xfrm>
            <a:off x="475488" y="1742948"/>
            <a:ext cx="11253216" cy="34533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Click to add</a:t>
            </a:r>
          </a:p>
        </p:txBody>
      </p:sp>
    </p:spTree>
    <p:extLst>
      <p:ext uri="{BB962C8B-B14F-4D97-AF65-F5344CB8AC3E}">
        <p14:creationId xmlns:p14="http://schemas.microsoft.com/office/powerpoint/2010/main" val="3255313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37</Words>
  <Application>Microsoft Office PowerPoint</Application>
  <PresentationFormat>Widescreen</PresentationFormat>
  <Paragraphs>15</Paragraphs>
  <Slides>11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Andres Rojas</dc:creator>
  <cp:lastModifiedBy>Jeffrey Heebner</cp:lastModifiedBy>
  <cp:revision>23</cp:revision>
  <dcterms:created xsi:type="dcterms:W3CDTF">2021-05-04T20:35:57Z</dcterms:created>
  <dcterms:modified xsi:type="dcterms:W3CDTF">2022-06-28T17:52:08Z</dcterms:modified>
</cp:coreProperties>
</file>